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ourceSansPr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b="0" i="0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grpSp>
        <p:nvGrpSpPr>
          <p:cNvPr id="22" name="Shape 22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Shape 23"/>
            <p:cNvSpPr/>
            <p:nvPr/>
          </p:nvSpPr>
          <p:spPr>
            <a:xfrm>
              <a:off x="8151962" y="1685652"/>
              <a:ext cx="3275013" cy="4408488"/>
            </a:xfrm>
            <a:custGeom>
              <a:pathLst>
                <a:path extrusionOk="0" h="120000" w="120000">
                  <a:moveTo>
                    <a:pt x="10513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9512"/>
                  </a:lnTo>
                  <a:lnTo>
                    <a:pt x="105132" y="109524"/>
                  </a:lnTo>
                  <a:lnTo>
                    <a:pt x="105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Shape 24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pathLst>
                <a:path extrusionOk="0" h="120000" w="120000">
                  <a:moveTo>
                    <a:pt x="105134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23" y="120000"/>
                  </a:lnTo>
                  <a:cubicBezTo>
                    <a:pt x="-23" y="116376"/>
                    <a:pt x="47" y="113124"/>
                    <a:pt x="0" y="109500"/>
                  </a:cubicBezTo>
                  <a:lnTo>
                    <a:pt x="105134" y="109536"/>
                  </a:lnTo>
                  <a:lnTo>
                    <a:pt x="105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picTx">
  <p:cSld name="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/>
          <p:nvPr>
            <p:ph idx="2" type="pic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Clr>
                <a:schemeClr val="dk2"/>
              </a:buClr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86" name="Shape 8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Section Header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89000"/>
              </a:lnSpc>
              <a:spcBef>
                <a:spcPts val="0"/>
              </a:spcBef>
              <a:buClr>
                <a:schemeClr val="lt2"/>
              </a:buClr>
              <a:buFont typeface="Source Sans Pro"/>
              <a:buNone/>
              <a:defRPr b="0" i="0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b="0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1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52" name="Shape 52" title="Crop Mark"/>
          <p:cNvSpPr/>
          <p:nvPr/>
        </p:nvSpPr>
        <p:spPr>
          <a:xfrm>
            <a:off x="8151962" y="1685652"/>
            <a:ext cx="3275013" cy="4408488"/>
          </a:xfrm>
          <a:custGeom>
            <a:pathLst>
              <a:path extrusionOk="0" h="120000" w="120000">
                <a:moveTo>
                  <a:pt x="105134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9629"/>
                </a:lnTo>
                <a:lnTo>
                  <a:pt x="105134" y="109629"/>
                </a:lnTo>
                <a:lnTo>
                  <a:pt x="1051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Tx">
  <p:cSld name="Content with 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4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824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824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824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Clr>
                <a:schemeClr val="dk2"/>
              </a:buClr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77" name="Shape 7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7048" lvl="0" marL="384048" marR="0" rtl="0" algn="l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57048" lvl="1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69748" lvl="2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69748" lvl="3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82448" lvl="4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82448" lvl="5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95148" lvl="6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95148" lvl="7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95148" lvl="8" marL="38404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5" name="Shape 15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open?id=0B1Od5YvD0W1kZU04Qk9aZFFLZE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UTA WATER POLO SPORT CLUB WEBSITE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2127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CSE-3311-TEAM 2, 2017</a:t>
            </a: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2127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Dara Krang, Gasser Montaser, Nohemi Gonzalez Lopez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300" y="0"/>
            <a:ext cx="9216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78657" y="131445"/>
            <a:ext cx="2580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Update User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4" y="1614429"/>
            <a:ext cx="11420475" cy="38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5689787" y="474345"/>
            <a:ext cx="24459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Delete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79" name="Shape 179"/>
          <p:cNvSpPr txBox="1"/>
          <p:nvPr/>
        </p:nvSpPr>
        <p:spPr>
          <a:xfrm>
            <a:off x="4518212" y="685800"/>
            <a:ext cx="14873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2896"/>
            <a:ext cx="12192000" cy="371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130" y="720090"/>
            <a:ext cx="9337160" cy="613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4409627" y="73759"/>
            <a:ext cx="2780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Update Event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840" y="806136"/>
            <a:ext cx="9107480" cy="605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478207" y="39469"/>
            <a:ext cx="21272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Event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74" y="1537335"/>
            <a:ext cx="11407125" cy="406287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001041" y="360996"/>
            <a:ext cx="26457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Delete Event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230" y="1925920"/>
            <a:ext cx="11494770" cy="32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5001041" y="360996"/>
            <a:ext cx="28732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 Up Event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overview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371600" y="2295525"/>
            <a:ext cx="96012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https://drive.google.com/open?id=0B1Od5YvD0W1kZU04Qk9aZFFLZE0</a:t>
            </a: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Questions?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669682" y="730771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Plan</a:t>
            </a: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06" name="Shape 106"/>
          <p:cNvSpPr txBox="1"/>
          <p:nvPr/>
        </p:nvSpPr>
        <p:spPr>
          <a:xfrm>
            <a:off x="1137680" y="6453386"/>
            <a:ext cx="1304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187" y="140701"/>
            <a:ext cx="7062613" cy="631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371600" y="21411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371600" y="1700014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Created Players event page to signup for events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Removed Like Button From Images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Removed Register Button From guest view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Updated Home page for Guest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Added header with contact information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Polished the website. </a:t>
            </a:r>
          </a:p>
          <a:p>
            <a:pPr indent="-384048" lvl="0" marL="38404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Constrains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Coordinator request changes on website</a:t>
            </a:r>
          </a:p>
          <a:p>
            <a:pPr indent="-384048" lvl="5" marL="384048" marR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–"/>
            </a:pPr>
            <a:r>
              <a:rPr b="0" i="1" lang="en-US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P=05% E= 1 hours</a:t>
            </a:r>
          </a:p>
          <a:p>
            <a:pPr indent="-384048" lvl="0" marL="384048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■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</a:t>
            </a:r>
          </a:p>
          <a:p>
            <a:pPr indent="-384048" lvl="5" marL="384048" marR="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Char char="–"/>
            </a:pPr>
            <a:r>
              <a:rPr b="0" i="1" lang="en-US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P=20% E= 4 hours</a:t>
            </a:r>
          </a:p>
          <a:p>
            <a:pPr indent="-384048" lvl="0" marL="384048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048" lvl="0" marL="384048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048" lvl="0" marL="384048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4048" lvl="0" marL="384048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616"/>
            <a:ext cx="12192000" cy="657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440" y="0"/>
            <a:ext cx="97571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Source Sans Pro"/>
              <a:buNone/>
            </a:pPr>
            <a:r>
              <a:t/>
            </a:r>
            <a:endParaRPr b="0" i="0" sz="44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4048" lvl="0" marL="384048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0" y="0"/>
            <a:ext cx="1206167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sp>
        <p:nvSpPr>
          <p:cNvPr id="151" name="Shape 151"/>
          <p:cNvSpPr txBox="1"/>
          <p:nvPr/>
        </p:nvSpPr>
        <p:spPr>
          <a:xfrm>
            <a:off x="1729292" y="362634"/>
            <a:ext cx="50134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Register With Validations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454" y="0"/>
            <a:ext cx="53727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3850"/>
            <a:ext cx="12192000" cy="36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415467" y="525780"/>
            <a:ext cx="18774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List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